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318" r:id="rId2"/>
    <p:sldId id="323" r:id="rId3"/>
    <p:sldId id="326" r:id="rId4"/>
    <p:sldId id="324" r:id="rId5"/>
    <p:sldId id="322" r:id="rId6"/>
    <p:sldId id="325" r:id="rId7"/>
    <p:sldId id="327" r:id="rId8"/>
    <p:sldId id="328" r:id="rId9"/>
    <p:sldId id="32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CC00"/>
    <a:srgbClr val="80FF00"/>
    <a:srgbClr val="00FF00"/>
    <a:srgbClr val="669B48"/>
    <a:srgbClr val="4682C7"/>
    <a:srgbClr val="0095D5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132" d="100"/>
          <a:sy n="132" d="100"/>
        </p:scale>
        <p:origin x="9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890" y="24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n-US" dirty="0" smtClean="0"/>
              <a:t>Visual Studio Live! Chicago 2014</a:t>
            </a: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r>
              <a:rPr lang="en-US" dirty="0" smtClean="0"/>
              <a:t>©  2014 Visual Studio Live!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545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i="1">
                <a:latin typeface="Franklin Gothic Medium" pitchFamily="34" charset="0"/>
              </a:defRPr>
            </a:lvl1pPr>
          </a:lstStyle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17E27147-5EC7-48E7-9B29-3508FD6F72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9340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38675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1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03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13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37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66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30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90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Visual Studio Live! Chicago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1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2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31763"/>
            <a:ext cx="1843088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31763"/>
            <a:ext cx="5380037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66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441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6083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84313"/>
            <a:ext cx="3608388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608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8346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7178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31763"/>
            <a:ext cx="7369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3691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95D5"/>
        </a:buClr>
        <a:buSzPct val="75000"/>
        <a:buFont typeface="Times" pitchFamily="28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4682C7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Barskiy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tnetspea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7443" y="2503497"/>
            <a:ext cx="6642997" cy="9794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2921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dirty="0" smtClean="0">
                <a:solidFill>
                  <a:srgbClr val="FFCC00"/>
                </a:solidFill>
              </a:rPr>
              <a:t>Building Angular Applications with TypeScript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97390" y="3864412"/>
            <a:ext cx="398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algn="r"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Sergey Barskiy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r>
              <a:rPr lang="en-US" sz="1800" b="1" dirty="0" smtClean="0">
                <a:solidFill>
                  <a:srgbClr val="00B0EB"/>
                </a:solidFill>
                <a:latin typeface="Arial" charset="0"/>
              </a:rPr>
              <a:t>Architect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767503" y="4977250"/>
            <a:ext cx="19129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>
                <a:latin typeface="Arial" charset="0"/>
              </a:rPr>
              <a:t>Level: </a:t>
            </a:r>
            <a:r>
              <a:rPr lang="en-US">
                <a:solidFill>
                  <a:srgbClr val="00B0EB"/>
                </a:solidFill>
                <a:latin typeface="Arial" charset="0"/>
              </a:rPr>
              <a:t>Intermediate</a:t>
            </a:r>
            <a:endParaRPr lang="en-US">
              <a:solidFill>
                <a:srgbClr val="80FF00"/>
              </a:solidFill>
              <a:latin typeface="Arial" charset="0"/>
            </a:endParaRPr>
          </a:p>
          <a:p>
            <a:pPr algn="r"/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63" y="381000"/>
            <a:ext cx="7369175" cy="941388"/>
          </a:xfrm>
        </p:spPr>
        <p:txBody>
          <a:bodyPr/>
          <a:lstStyle/>
          <a:p>
            <a:r>
              <a:rPr lang="en-US" dirty="0" smtClean="0"/>
              <a:t>Solution Anatomy</a:t>
            </a: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Role of Components</a:t>
            </a:r>
          </a:p>
          <a:p>
            <a:pPr lvl="1"/>
            <a:r>
              <a:rPr lang="en-US" dirty="0" smtClean="0"/>
              <a:t>MVC Views</a:t>
            </a:r>
          </a:p>
          <a:p>
            <a:pPr lvl="1"/>
            <a:r>
              <a:rPr lang="en-US" dirty="0" smtClean="0"/>
              <a:t>Angular modules</a:t>
            </a:r>
          </a:p>
          <a:p>
            <a:pPr lvl="1"/>
            <a:r>
              <a:rPr lang="en-US" dirty="0" smtClean="0"/>
              <a:t>Web Api Services</a:t>
            </a:r>
          </a:p>
          <a:p>
            <a:pPr lvl="1"/>
            <a:r>
              <a:rPr lang="en-US" dirty="0" smtClean="0"/>
              <a:t>Entity Framework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Access Layer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Repositories</a:t>
            </a:r>
          </a:p>
          <a:p>
            <a:pPr lvl="1"/>
            <a:r>
              <a:rPr lang="en-US" dirty="0" smtClean="0"/>
              <a:t>Additional DTO classes as necessary</a:t>
            </a:r>
          </a:p>
          <a:p>
            <a:pPr lvl="1"/>
            <a:r>
              <a:rPr lang="en-US" dirty="0" smtClean="0"/>
              <a:t>Segregate query from CUD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3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Server Components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Business Classes vs Entity Framework Classes</a:t>
            </a:r>
          </a:p>
          <a:p>
            <a:pPr lvl="1"/>
            <a:r>
              <a:rPr lang="en-US" dirty="0" smtClean="0"/>
              <a:t>Purpose for each one</a:t>
            </a:r>
          </a:p>
          <a:p>
            <a:pPr lvl="1"/>
            <a:r>
              <a:rPr lang="en-US" dirty="0" smtClean="0"/>
              <a:t>Minimize Code with </a:t>
            </a:r>
            <a:r>
              <a:rPr lang="en-US" dirty="0" err="1" smtClean="0"/>
              <a:t>AutoMapper</a:t>
            </a:r>
            <a:endParaRPr lang="en-US" dirty="0" smtClean="0"/>
          </a:p>
          <a:p>
            <a:pPr lvl="1"/>
            <a:r>
              <a:rPr lang="en-US" dirty="0" smtClean="0"/>
              <a:t>Validation Approach with Data Annotation and </a:t>
            </a:r>
            <a:r>
              <a:rPr lang="en-US" dirty="0" err="1" smtClean="0"/>
              <a:t>IValidatableObject</a:t>
            </a:r>
            <a:endParaRPr lang="en-US" dirty="0" smtClean="0"/>
          </a:p>
          <a:p>
            <a:r>
              <a:rPr lang="en-US" dirty="0" smtClean="0"/>
              <a:t>Business Classes in TypeScript</a:t>
            </a:r>
          </a:p>
          <a:p>
            <a:pPr lvl="1"/>
            <a:r>
              <a:rPr lang="en-US" dirty="0" smtClean="0"/>
              <a:t>T4 Templates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49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View Components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MVC Templates</a:t>
            </a:r>
          </a:p>
          <a:p>
            <a:pPr lvl="1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Localization</a:t>
            </a:r>
          </a:p>
          <a:p>
            <a:pPr lvl="2"/>
            <a:r>
              <a:rPr lang="en-US" dirty="0" smtClean="0"/>
              <a:t>Consistent Look</a:t>
            </a:r>
          </a:p>
          <a:p>
            <a:pPr lvl="2"/>
            <a:r>
              <a:rPr lang="en-US" dirty="0" smtClean="0"/>
              <a:t>Validation</a:t>
            </a:r>
          </a:p>
          <a:p>
            <a:pPr lvl="2"/>
            <a:r>
              <a:rPr lang="en-US" dirty="0" smtClean="0"/>
              <a:t>Typos avoidance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Server Components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 Api</a:t>
            </a:r>
          </a:p>
          <a:p>
            <a:pPr lvl="1"/>
            <a:r>
              <a:rPr lang="en-US" dirty="0" smtClean="0"/>
              <a:t>Services at the center of the app</a:t>
            </a:r>
          </a:p>
          <a:p>
            <a:pPr lvl="1"/>
            <a:r>
              <a:rPr lang="en-US" dirty="0" smtClean="0"/>
              <a:t>Standalone component without UI dependencies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6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Angular Components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Controllers</a:t>
            </a:r>
          </a:p>
          <a:p>
            <a:pPr lvl="1"/>
            <a:r>
              <a:rPr lang="en-US" dirty="0" smtClean="0"/>
              <a:t>Inheritance and common functionality</a:t>
            </a:r>
          </a:p>
          <a:p>
            <a:r>
              <a:rPr lang="en-US" dirty="0" smtClean="0"/>
              <a:t>Validation Directives</a:t>
            </a:r>
          </a:p>
          <a:p>
            <a:pPr lvl="1"/>
            <a:r>
              <a:rPr lang="en-US" dirty="0" smtClean="0"/>
              <a:t>Form controls</a:t>
            </a:r>
          </a:p>
          <a:p>
            <a:pPr lvl="1"/>
            <a:r>
              <a:rPr lang="en-US" dirty="0" smtClean="0"/>
              <a:t>Form submitting</a:t>
            </a:r>
          </a:p>
          <a:p>
            <a:r>
              <a:rPr lang="en-US" dirty="0" smtClean="0"/>
              <a:t>HTTP Services </a:t>
            </a:r>
          </a:p>
          <a:p>
            <a:r>
              <a:rPr lang="en-US" dirty="0" smtClean="0"/>
              <a:t>Common Components</a:t>
            </a:r>
          </a:p>
          <a:p>
            <a:pPr lvl="1"/>
            <a:r>
              <a:rPr lang="en-US" dirty="0" smtClean="0"/>
              <a:t>Please Wait Dialog</a:t>
            </a:r>
          </a:p>
          <a:p>
            <a:pPr lvl="1"/>
            <a:r>
              <a:rPr lang="en-US" dirty="0" smtClean="0"/>
              <a:t>HTTP Interceptors and HTTP Service</a:t>
            </a:r>
          </a:p>
          <a:p>
            <a:r>
              <a:rPr lang="en-US" dirty="0" smtClean="0"/>
              <a:t>Dynamic Menu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1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Up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TypeScript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Intellisense</a:t>
            </a:r>
          </a:p>
          <a:p>
            <a:pPr lvl="1"/>
            <a:r>
              <a:rPr lang="en-US" dirty="0" smtClean="0"/>
              <a:t>Fewer typos</a:t>
            </a:r>
          </a:p>
          <a:p>
            <a:r>
              <a:rPr lang="en-US" dirty="0" smtClean="0"/>
              <a:t>Angular </a:t>
            </a:r>
          </a:p>
          <a:p>
            <a:pPr lvl="1"/>
            <a:r>
              <a:rPr lang="en-US" dirty="0" smtClean="0"/>
              <a:t>Well Organized, clean code</a:t>
            </a:r>
          </a:p>
          <a:p>
            <a:r>
              <a:rPr lang="en-US" dirty="0" smtClean="0"/>
              <a:t>MVC</a:t>
            </a:r>
          </a:p>
          <a:p>
            <a:pPr lvl="1"/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Fewer errors</a:t>
            </a:r>
          </a:p>
          <a:p>
            <a:r>
              <a:rPr lang="en-US" dirty="0" smtClean="0"/>
              <a:t>Web Api</a:t>
            </a:r>
          </a:p>
          <a:p>
            <a:pPr lvl="1"/>
            <a:r>
              <a:rPr lang="en-US" dirty="0" smtClean="0"/>
              <a:t>Standalone service layer based on business objects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488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Sergey@Barskiy.com</a:t>
            </a:r>
            <a:endParaRPr lang="en-US" dirty="0" smtClean="0"/>
          </a:p>
          <a:p>
            <a:r>
              <a:rPr lang="en-US" smtClean="0">
                <a:hlinkClick r:id="rId4"/>
              </a:rPr>
              <a:t>http://DotNetSpeak.com</a:t>
            </a:r>
            <a:endParaRPr lang="en-US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996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ual Studio Live! Chicago 2013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! Las Vegas 20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! Las Vegas 20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Las Vegas 20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301</Words>
  <Application>Microsoft Office PowerPoint</Application>
  <PresentationFormat>On-screen Show (4:3)</PresentationFormat>
  <Paragraphs>76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Franklin Gothic Medium</vt:lpstr>
      <vt:lpstr>Lucida Console</vt:lpstr>
      <vt:lpstr>Times</vt:lpstr>
      <vt:lpstr>Times New Roman</vt:lpstr>
      <vt:lpstr>Visual Studio Live! Chicago 2013</vt:lpstr>
      <vt:lpstr>Building Angular Applications with TypeScript</vt:lpstr>
      <vt:lpstr>Solution Anatomy</vt:lpstr>
      <vt:lpstr>Data Access Layer</vt:lpstr>
      <vt:lpstr>Additional Server Components</vt:lpstr>
      <vt:lpstr>Additional View Components</vt:lpstr>
      <vt:lpstr>Additional Server Components</vt:lpstr>
      <vt:lpstr>Angular Components</vt:lpstr>
      <vt:lpstr>Wrapping Up</vt:lpstr>
      <vt:lpstr>Questions?</vt:lpstr>
    </vt:vector>
  </TitlesOfParts>
  <Company>1105 Media,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That is Really Long and Covers Two Lines</dc:title>
  <dc:creator>Brent Sutton</dc:creator>
  <cp:lastModifiedBy>Barskiy, Sergey</cp:lastModifiedBy>
  <cp:revision>66</cp:revision>
  <dcterms:created xsi:type="dcterms:W3CDTF">2004-06-15T18:50:25Z</dcterms:created>
  <dcterms:modified xsi:type="dcterms:W3CDTF">2014-03-15T13:45:07Z</dcterms:modified>
</cp:coreProperties>
</file>